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7F47-C77A-4D11-AB70-DB153CE7A5F2}" type="datetimeFigureOut">
              <a:rPr lang="it-IT" smtClean="0"/>
              <a:t>30/04/2018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F584-DFBE-4FDA-A08B-CD186E61F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253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7F47-C77A-4D11-AB70-DB153CE7A5F2}" type="datetimeFigureOut">
              <a:rPr lang="it-IT" smtClean="0"/>
              <a:t>30/04/2018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7F584-DFBE-4FDA-A08B-CD186E61F9DB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624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19054" cy="7429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3627" y="0"/>
            <a:ext cx="1800373" cy="81031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312134" y="73828"/>
            <a:ext cx="48506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 smtClean="0">
                <a:solidFill>
                  <a:srgbClr val="3381C7"/>
                </a:solidFill>
              </a:rPr>
              <a:t>Struttura del progetto </a:t>
            </a:r>
            <a:endParaRPr lang="it-IT" sz="4000" dirty="0">
              <a:solidFill>
                <a:srgbClr val="3381C7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47658" y="991367"/>
            <a:ext cx="5868236" cy="7383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WP3 </a:t>
            </a:r>
            <a:r>
              <a:rPr lang="it-IT" sz="1400" dirty="0"/>
              <a:t>Stato dell’arte della gassificazione </a:t>
            </a:r>
            <a:r>
              <a:rPr lang="it-IT" sz="1400" dirty="0" smtClean="0"/>
              <a:t>di biomasse </a:t>
            </a:r>
            <a:r>
              <a:rPr lang="it-IT" sz="1400" dirty="0"/>
              <a:t>legnose in Alto Adige </a:t>
            </a:r>
            <a:r>
              <a:rPr lang="it-IT" sz="1400" dirty="0" smtClean="0"/>
              <a:t>e caratterizzazione delle principali </a:t>
            </a:r>
            <a:r>
              <a:rPr lang="it-IT" sz="1400" dirty="0"/>
              <a:t>tecnologie </a:t>
            </a:r>
            <a:r>
              <a:rPr lang="it-IT" sz="1400" dirty="0" smtClean="0"/>
              <a:t>disponibili </a:t>
            </a:r>
            <a:endParaRPr lang="it-IT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2047658" y="1902073"/>
            <a:ext cx="5868236" cy="658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WP4 Stima </a:t>
            </a:r>
            <a:r>
              <a:rPr lang="it-IT" sz="1400" dirty="0"/>
              <a:t>delle potenzialità di valorizzazione della biomassa legnosa a fini alimentari </a:t>
            </a:r>
            <a:r>
              <a:rPr lang="it-IT" sz="1400" dirty="0" smtClean="0"/>
              <a:t>e farmaceutici </a:t>
            </a:r>
            <a:r>
              <a:rPr lang="it-IT" sz="1400" dirty="0"/>
              <a:t>a monte dello sfruttamento </a:t>
            </a:r>
            <a:r>
              <a:rPr lang="it-IT" sz="1400" dirty="0" smtClean="0"/>
              <a:t>energetico </a:t>
            </a:r>
            <a:endParaRPr lang="it-IT" sz="1400" dirty="0"/>
          </a:p>
        </p:txBody>
      </p:sp>
      <p:sp>
        <p:nvSpPr>
          <p:cNvPr id="37" name="Rounded Rectangle 36"/>
          <p:cNvSpPr/>
          <p:nvPr/>
        </p:nvSpPr>
        <p:spPr>
          <a:xfrm>
            <a:off x="2047658" y="2733147"/>
            <a:ext cx="5868236" cy="68446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WP5 Proprietà </a:t>
            </a:r>
            <a:r>
              <a:rPr lang="it-IT" sz="1400" dirty="0"/>
              <a:t>chimiche e fisiche dei </a:t>
            </a:r>
            <a:r>
              <a:rPr lang="it-IT" sz="1400" dirty="0" err="1"/>
              <a:t>Biochar</a:t>
            </a:r>
            <a:r>
              <a:rPr lang="it-IT" sz="1400" dirty="0"/>
              <a:t> prodotti in Alto Adige e loro idoneità ad </a:t>
            </a:r>
            <a:r>
              <a:rPr lang="it-IT" sz="1400" dirty="0" smtClean="0"/>
              <a:t>essere impiegati </a:t>
            </a:r>
            <a:r>
              <a:rPr lang="it-IT" sz="1400" dirty="0"/>
              <a:t>come ammendanti per aumentare la fertilità del </a:t>
            </a:r>
            <a:r>
              <a:rPr lang="it-IT" sz="1400" dirty="0" smtClean="0"/>
              <a:t>suolo </a:t>
            </a:r>
            <a:endParaRPr lang="it-IT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2047658" y="3590001"/>
            <a:ext cx="5868236" cy="683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WP6 Valutazione tecnico-economica </a:t>
            </a:r>
            <a:r>
              <a:rPr lang="it-IT" sz="1400" dirty="0"/>
              <a:t>di possibili strategie per incrementare le capacità di </a:t>
            </a:r>
            <a:r>
              <a:rPr lang="it-IT" sz="1400" dirty="0" err="1"/>
              <a:t>poligenerazione</a:t>
            </a:r>
            <a:r>
              <a:rPr lang="it-IT" sz="1400" dirty="0"/>
              <a:t> delle attuali tecnologie di pirolisi e gassificazione presenti in Alto </a:t>
            </a:r>
            <a:r>
              <a:rPr lang="it-IT" sz="1400" dirty="0" smtClean="0"/>
              <a:t>Adige </a:t>
            </a:r>
            <a:endParaRPr lang="it-IT" sz="1400" dirty="0"/>
          </a:p>
        </p:txBody>
      </p:sp>
      <p:sp>
        <p:nvSpPr>
          <p:cNvPr id="42" name="Rounded Rectangle 41"/>
          <p:cNvSpPr/>
          <p:nvPr/>
        </p:nvSpPr>
        <p:spPr>
          <a:xfrm>
            <a:off x="2047658" y="4445946"/>
            <a:ext cx="5868236" cy="5363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WP7 Effetto dell’aggiunta di </a:t>
            </a:r>
            <a:r>
              <a:rPr lang="it-IT" sz="1400" dirty="0" err="1" smtClean="0"/>
              <a:t>Biochar</a:t>
            </a:r>
            <a:r>
              <a:rPr lang="it-IT" sz="1400" dirty="0" smtClean="0"/>
              <a:t> al suolo sulla produttività dei vigneti e dei meleti dell’Alto Adige </a:t>
            </a:r>
            <a:endParaRPr lang="it-IT" sz="1400" dirty="0"/>
          </a:p>
        </p:txBody>
      </p:sp>
      <p:sp>
        <p:nvSpPr>
          <p:cNvPr id="74" name="Rounded Rectangle 73"/>
          <p:cNvSpPr/>
          <p:nvPr/>
        </p:nvSpPr>
        <p:spPr>
          <a:xfrm>
            <a:off x="2047658" y="5154694"/>
            <a:ext cx="5868236" cy="5439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/>
              <a:t>WP8 Impiego del </a:t>
            </a:r>
            <a:r>
              <a:rPr lang="it-IT" sz="1400" dirty="0" err="1"/>
              <a:t>biochar</a:t>
            </a:r>
            <a:r>
              <a:rPr lang="it-IT" sz="1400" dirty="0"/>
              <a:t> per migliorare l’efficienza d’uso dell’acqua e delle </a:t>
            </a:r>
            <a:r>
              <a:rPr lang="it-IT" sz="1400" dirty="0" smtClean="0"/>
              <a:t>fertilizzazioni azotate </a:t>
            </a:r>
            <a:r>
              <a:rPr lang="it-IT" sz="1400" dirty="0"/>
              <a:t>in </a:t>
            </a:r>
            <a:r>
              <a:rPr lang="it-IT" sz="1400" dirty="0" smtClean="0"/>
              <a:t>vigneto </a:t>
            </a:r>
            <a:endParaRPr lang="it-IT" sz="1400" dirty="0"/>
          </a:p>
        </p:txBody>
      </p:sp>
      <p:sp>
        <p:nvSpPr>
          <p:cNvPr id="92" name="Rounded Rectangle 91"/>
          <p:cNvSpPr/>
          <p:nvPr/>
        </p:nvSpPr>
        <p:spPr>
          <a:xfrm>
            <a:off x="2047658" y="5879667"/>
            <a:ext cx="5868236" cy="5439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/>
              <a:t>WP9 Effetto dell’aggiunta di </a:t>
            </a:r>
            <a:r>
              <a:rPr lang="it-IT" sz="1400" dirty="0" err="1"/>
              <a:t>Biochar</a:t>
            </a:r>
            <a:r>
              <a:rPr lang="it-IT" sz="1400" dirty="0"/>
              <a:t> al suolo sul bilancio del carbonio e sull'emissione </a:t>
            </a:r>
            <a:r>
              <a:rPr lang="it-IT" sz="1400" dirty="0" smtClean="0"/>
              <a:t>di gas </a:t>
            </a:r>
            <a:r>
              <a:rPr lang="it-IT" sz="1400" dirty="0"/>
              <a:t>serra </a:t>
            </a:r>
          </a:p>
        </p:txBody>
      </p:sp>
      <p:sp>
        <p:nvSpPr>
          <p:cNvPr id="96" name="Rounded Rectangle 95"/>
          <p:cNvSpPr/>
          <p:nvPr/>
        </p:nvSpPr>
        <p:spPr>
          <a:xfrm rot="5400000">
            <a:off x="-1315849" y="3392980"/>
            <a:ext cx="5423967" cy="62074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WP1 Project  management  </a:t>
            </a:r>
            <a:endParaRPr lang="it-IT" sz="1400" dirty="0"/>
          </a:p>
        </p:txBody>
      </p:sp>
      <p:sp>
        <p:nvSpPr>
          <p:cNvPr id="97" name="Rounded Rectangle 96"/>
          <p:cNvSpPr/>
          <p:nvPr/>
        </p:nvSpPr>
        <p:spPr>
          <a:xfrm rot="5400000">
            <a:off x="-2163829" y="3392980"/>
            <a:ext cx="5423967" cy="620741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WP2 Comunicazione </a:t>
            </a:r>
            <a:endParaRPr lang="it-IT" sz="1400" dirty="0"/>
          </a:p>
        </p:txBody>
      </p:sp>
      <p:sp>
        <p:nvSpPr>
          <p:cNvPr id="98" name="Rounded Rectangle 97"/>
          <p:cNvSpPr/>
          <p:nvPr/>
        </p:nvSpPr>
        <p:spPr>
          <a:xfrm rot="5400000">
            <a:off x="5897416" y="3337769"/>
            <a:ext cx="5432214" cy="739413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400" dirty="0" smtClean="0"/>
              <a:t>WP 8 </a:t>
            </a:r>
            <a:r>
              <a:rPr lang="it-IT" sz="1400" dirty="0"/>
              <a:t>Analisi del ciclo di vita della produzione di </a:t>
            </a:r>
            <a:r>
              <a:rPr lang="it-IT" sz="1400" dirty="0" err="1"/>
              <a:t>Biochar</a:t>
            </a:r>
            <a:r>
              <a:rPr lang="it-IT" sz="1400" dirty="0"/>
              <a:t> e della sua applicazione su larga scala </a:t>
            </a:r>
            <a:r>
              <a:rPr lang="it-IT" sz="1400" dirty="0" smtClean="0"/>
              <a:t>per il </a:t>
            </a:r>
            <a:r>
              <a:rPr lang="it-IT" sz="1400" dirty="0"/>
              <a:t>sequestro di carbonio e la produzione di </a:t>
            </a:r>
            <a:r>
              <a:rPr lang="it-IT" sz="1400" dirty="0" smtClean="0"/>
              <a:t>bioenergia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70234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ko tonon</dc:title>
  <dc:creator>??</dc:creator>
  <dc:description/>
  <cp:lastModifiedBy>??</cp:lastModifiedBy>
  <cp:revision>32</cp:revision>
  <dcterms:created xsi:type="dcterms:W3CDTF">2017-05-22T19:41:33Z</dcterms:created>
  <dcterms:modified xsi:type="dcterms:W3CDTF">2018-04-30T15:54:10Z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Presentation ko tonon</vt:lpwstr>
  </property>
  <property fmtid="{D5CDD505-2E9C-101B-9397-08002B2CF9AE}" pid="3" name="SlideDescription">
    <vt:lpwstr/>
  </property>
</Properties>
</file>